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9" r:id="rId5"/>
    <p:sldId id="306" r:id="rId6"/>
    <p:sldId id="295" r:id="rId7"/>
    <p:sldId id="311" r:id="rId8"/>
    <p:sldId id="292" r:id="rId9"/>
    <p:sldId id="304" r:id="rId10"/>
    <p:sldId id="268" r:id="rId11"/>
    <p:sldId id="305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30/04/2023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30/04/2023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43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67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96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fr-FR" dirty="0" err="1">
                <a:latin typeface="Algerian" panose="04020705040A02060702" pitchFamily="82" charset="0"/>
              </a:rPr>
              <a:t>Ichigo’Ban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 fontScale="77500" lnSpcReduction="20000"/>
          </a:bodyPr>
          <a:lstStyle/>
          <a:p>
            <a:pPr algn="ctr" rtl="0"/>
            <a:r>
              <a:rPr lang="fr-FR" dirty="0">
                <a:latin typeface="Berlin Sans FB" panose="020E0602020502020306" pitchFamily="34" charset="0"/>
              </a:rPr>
              <a:t>HANITRINIRINA SAROBIDY</a:t>
            </a:r>
          </a:p>
          <a:p>
            <a:pPr rtl="0"/>
            <a:r>
              <a:rPr lang="fr-FR" dirty="0">
                <a:latin typeface="Berlin Sans FB" panose="020E0602020502020306" pitchFamily="34" charset="0"/>
              </a:rPr>
              <a:t>	IBTISSAM NABET</a:t>
            </a:r>
          </a:p>
        </p:txBody>
      </p:sp>
      <p:pic>
        <p:nvPicPr>
          <p:cNvPr id="6" name="Espace réservé pour une image  5" descr="Une image contenant fruit, baie&#10;&#10;Description générée automatiquement">
            <a:extLst>
              <a:ext uri="{FF2B5EF4-FFF2-40B4-BE49-F238E27FC236}">
                <a16:creationId xmlns:a16="http://schemas.microsoft.com/office/drawing/2014/main" id="{3F380324-7774-58D2-425A-E06CA0EDA8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545" b="4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fr-FR" dirty="0" err="1"/>
              <a:t>Ichigo’Ban</a:t>
            </a:r>
            <a:r>
              <a:rPr lang="fr-FR" dirty="0"/>
              <a:t>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rtl="0"/>
            <a:r>
              <a:rPr lang="fr-FR" sz="4800" dirty="0" err="1"/>
              <a:t>Ichigo’Ban</a:t>
            </a:r>
            <a:r>
              <a:rPr lang="fr-FR" sz="4800" dirty="0"/>
              <a:t> est un Jeu puzzle développé </a:t>
            </a:r>
            <a:r>
              <a:rPr lang="fr-FR" sz="4800" b="1" dirty="0"/>
              <a:t>par HANITRINIRINA SAROBIDY</a:t>
            </a:r>
            <a:r>
              <a:rPr lang="fr-FR" sz="4800" dirty="0"/>
              <a:t> </a:t>
            </a:r>
            <a:r>
              <a:rPr lang="fr-FR" sz="4800" b="1" dirty="0"/>
              <a:t>et IBTISSAM NABET </a:t>
            </a:r>
            <a:r>
              <a:rPr lang="fr-FR" sz="4800" dirty="0"/>
              <a:t>,  inspiré du jeu classique SOKOBAN ,</a:t>
            </a:r>
          </a:p>
          <a:p>
            <a:pPr rtl="0"/>
            <a:r>
              <a:rPr lang="fr-FR" sz="4800" dirty="0"/>
              <a:t>Le jeu est composé de plusieurs niveaux  de difficultés croissants</a:t>
            </a:r>
          </a:p>
          <a:p>
            <a:pPr rtl="0"/>
            <a:r>
              <a:rPr lang="fr-FR" sz="4800" dirty="0"/>
              <a:t>Dans chaque niveau le joueur est sensé pousser toutes les fraises présentes dans le terrain et les placer dans leurs emplacements , ce qui permettra de gagner la partie et passer au niveau suivant </a:t>
            </a:r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 err="1"/>
              <a:t>Ichigo’Ban</a:t>
            </a:r>
            <a:endParaRPr lang="fr-FR" dirty="0"/>
          </a:p>
        </p:txBody>
      </p:sp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93B89E5A-7BA6-08D5-32FC-E58735FEDD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396" t="-1164" r="8014" b="1164"/>
          <a:stretch/>
        </p:blipFill>
        <p:spPr>
          <a:xfrm>
            <a:off x="5403167" y="1092666"/>
            <a:ext cx="5500466" cy="3911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fr-FR" dirty="0"/>
              <a:t>Les différents niveaux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882" y="4201559"/>
            <a:ext cx="2103438" cy="274320"/>
          </a:xfrm>
        </p:spPr>
        <p:txBody>
          <a:bodyPr rtlCol="0"/>
          <a:lstStyle/>
          <a:p>
            <a:pPr rtl="0"/>
            <a:r>
              <a:rPr lang="fr-FR" dirty="0"/>
              <a:t>Niveau 1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9218" y="4504335"/>
            <a:ext cx="2103438" cy="274320"/>
          </a:xfrm>
        </p:spPr>
        <p:txBody>
          <a:bodyPr rtlCol="0"/>
          <a:lstStyle/>
          <a:p>
            <a:pPr rtl="0"/>
            <a:r>
              <a:rPr lang="fr-FR" dirty="0"/>
              <a:t>Facile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52635" y="5286373"/>
            <a:ext cx="2103438" cy="274320"/>
          </a:xfrm>
        </p:spPr>
        <p:txBody>
          <a:bodyPr rtlCol="0"/>
          <a:lstStyle/>
          <a:p>
            <a:pPr rtl="0"/>
            <a:r>
              <a:rPr lang="fr-FR" dirty="0"/>
              <a:t>Niveau 6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341" y="5675629"/>
            <a:ext cx="3018026" cy="274320"/>
          </a:xfrm>
        </p:spPr>
        <p:txBody>
          <a:bodyPr rtlCol="0"/>
          <a:lstStyle/>
          <a:p>
            <a:pPr rtl="0"/>
            <a:r>
              <a:rPr lang="fr-FR" dirty="0"/>
              <a:t>Difficile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36052" y="3857625"/>
            <a:ext cx="2103438" cy="274320"/>
          </a:xfrm>
        </p:spPr>
        <p:txBody>
          <a:bodyPr rtlCol="0"/>
          <a:lstStyle/>
          <a:p>
            <a:pPr rtl="0"/>
            <a:r>
              <a:rPr lang="fr-FR" dirty="0"/>
              <a:t>Victoire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 err="1"/>
              <a:t>Ichigo’Ban</a:t>
            </a:r>
            <a:endParaRPr lang="fr-FR" dirty="0"/>
          </a:p>
        </p:txBody>
      </p:sp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FF26FEDF-0B54-BD85-8FEB-E37BCCD888F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23" r="19459"/>
          <a:stretch/>
        </p:blipFill>
        <p:spPr>
          <a:xfrm>
            <a:off x="182880" y="1373167"/>
            <a:ext cx="3672428" cy="23147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7" name="Espace réservé pour une image  26">
            <a:extLst>
              <a:ext uri="{FF2B5EF4-FFF2-40B4-BE49-F238E27FC236}">
                <a16:creationId xmlns:a16="http://schemas.microsoft.com/office/drawing/2014/main" id="{2EA4AC4E-494C-A0ED-01B3-843090AE4A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t="569" r="20832" b="11739"/>
          <a:stretch/>
        </p:blipFill>
        <p:spPr>
          <a:xfrm>
            <a:off x="4007914" y="2609644"/>
            <a:ext cx="3992880" cy="23147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1" name="Espace réservé pour une image  40" descr="Une image contenant cercle&#10;&#10;Description générée automatiquement">
            <a:extLst>
              <a:ext uri="{FF2B5EF4-FFF2-40B4-BE49-F238E27FC236}">
                <a16:creationId xmlns:a16="http://schemas.microsoft.com/office/drawing/2014/main" id="{8313288F-69B2-DA3B-C869-861F41D33EA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9156" r="13334"/>
          <a:stretch/>
        </p:blipFill>
        <p:spPr>
          <a:xfrm>
            <a:off x="8145986" y="1027069"/>
            <a:ext cx="3672428" cy="240193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04454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Vue sur quelques classes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57" y="3112618"/>
            <a:ext cx="2445516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fr-FR" dirty="0"/>
              <a:t>La classe niveau implémente  les fonctionnalités nécessaires pour définir un niveau du jeu , ou pour chaque niveau un nouveau labyrinthe , un nombre de fraises et d’emplacements cibles sont définis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387597" y="3112618"/>
            <a:ext cx="2445516" cy="2196426"/>
          </a:xfrm>
        </p:spPr>
        <p:txBody>
          <a:bodyPr rtlCol="0"/>
          <a:lstStyle/>
          <a:p>
            <a:pPr algn="l" rtl="0"/>
            <a:r>
              <a:rPr lang="fr-FR" dirty="0"/>
              <a:t>La classe Labyrinthe définit un terrain 2D  ayant une hauteur et largeur spécifique , il est représenté avec un tableau de </a:t>
            </a:r>
            <a:r>
              <a:rPr lang="fr-FR" dirty="0" err="1"/>
              <a:t>TypeLab</a:t>
            </a:r>
            <a:r>
              <a:rPr lang="fr-FR" dirty="0"/>
              <a:t> , ce dernier est une énumération qui est soit un mur , soit espace libre ou emplacement cible de la fraise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887208" y="2987217"/>
            <a:ext cx="2679065" cy="2725104"/>
          </a:xfrm>
        </p:spPr>
        <p:txBody>
          <a:bodyPr rtlCol="0">
            <a:noAutofit/>
          </a:bodyPr>
          <a:lstStyle/>
          <a:p>
            <a:pPr algn="l" rtl="0"/>
            <a:r>
              <a:rPr lang="fr-FR" dirty="0"/>
              <a:t> la classe Jeu gère  les fonctionnalités relatives à la création, au déroulement et à la terminaison d'une partie . une partie/Jeu contient un tableau de fraises ,un gardien , et un niveau , cette classe est conçue pour manipuler le joueur , vérifier si il a placé toutes les fraises dans leurs emplacements et permet  aussi de rejouer une partie si le joueur est bloqué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fr-FR" dirty="0" err="1"/>
              <a:t>Ichigo’Ban</a:t>
            </a:r>
            <a:endParaRPr lang="fr-FR" dirty="0"/>
          </a:p>
          <a:p>
            <a:pPr rtl="0"/>
            <a:endParaRPr lang="fr-FR" dirty="0"/>
          </a:p>
        </p:txBody>
      </p:sp>
      <p:sp>
        <p:nvSpPr>
          <p:cNvPr id="9" name="Espace réservé du contenu 12">
            <a:extLst>
              <a:ext uri="{FF2B5EF4-FFF2-40B4-BE49-F238E27FC236}">
                <a16:creationId xmlns:a16="http://schemas.microsoft.com/office/drawing/2014/main" id="{79C58BEC-2AC0-D36B-4248-EF30993AC9C8}"/>
              </a:ext>
            </a:extLst>
          </p:cNvPr>
          <p:cNvSpPr txBox="1">
            <a:spLocks/>
          </p:cNvSpPr>
          <p:nvPr/>
        </p:nvSpPr>
        <p:spPr>
          <a:xfrm>
            <a:off x="8631921" y="2987217"/>
            <a:ext cx="2633095" cy="2892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 la classe </a:t>
            </a:r>
            <a:r>
              <a:rPr lang="fr-FR" dirty="0" err="1"/>
              <a:t>SdlJeu</a:t>
            </a:r>
            <a:r>
              <a:rPr lang="fr-FR" dirty="0"/>
              <a:t> gère l'affichage du labyrinthe et des autres éléments du jeu avec SDL ,elle Contient les images des différents composants du labyrinthe comme les murs , ainsi que les composant du jeu comme le gardien et les fraises , cette classe permet aussi de passer d’un niveau a un autre et de le finir une fois tout est gagné</a:t>
            </a:r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C5932513-DD7F-6C12-E651-B011BE7FDA18}"/>
              </a:ext>
            </a:extLst>
          </p:cNvPr>
          <p:cNvSpPr/>
          <p:nvPr/>
        </p:nvSpPr>
        <p:spPr>
          <a:xfrm>
            <a:off x="1639064" y="2241791"/>
            <a:ext cx="1012696" cy="5652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Niveau</a:t>
            </a:r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2F1E9AE5-40B9-A6B7-C48C-10D664075301}"/>
              </a:ext>
            </a:extLst>
          </p:cNvPr>
          <p:cNvSpPr/>
          <p:nvPr/>
        </p:nvSpPr>
        <p:spPr>
          <a:xfrm>
            <a:off x="4038600" y="2262186"/>
            <a:ext cx="1102360" cy="5652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Labyrinthe</a:t>
            </a:r>
          </a:p>
        </p:txBody>
      </p:sp>
      <p:sp>
        <p:nvSpPr>
          <p:cNvPr id="14" name="Hexagone 13">
            <a:extLst>
              <a:ext uri="{FF2B5EF4-FFF2-40B4-BE49-F238E27FC236}">
                <a16:creationId xmlns:a16="http://schemas.microsoft.com/office/drawing/2014/main" id="{37F14854-B1C6-2466-D81F-DB9DB1E66CF3}"/>
              </a:ext>
            </a:extLst>
          </p:cNvPr>
          <p:cNvSpPr/>
          <p:nvPr/>
        </p:nvSpPr>
        <p:spPr>
          <a:xfrm>
            <a:off x="6807582" y="2241791"/>
            <a:ext cx="1012696" cy="5652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Jeu</a:t>
            </a:r>
          </a:p>
        </p:txBody>
      </p:sp>
      <p:sp>
        <p:nvSpPr>
          <p:cNvPr id="15" name="Hexagone 14">
            <a:extLst>
              <a:ext uri="{FF2B5EF4-FFF2-40B4-BE49-F238E27FC236}">
                <a16:creationId xmlns:a16="http://schemas.microsoft.com/office/drawing/2014/main" id="{97409EF2-AABD-F679-67C3-4701A756BC3A}"/>
              </a:ext>
            </a:extLst>
          </p:cNvPr>
          <p:cNvSpPr/>
          <p:nvPr/>
        </p:nvSpPr>
        <p:spPr>
          <a:xfrm>
            <a:off x="9475852" y="2241790"/>
            <a:ext cx="1012696" cy="56526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Sdljeu</a:t>
            </a:r>
            <a:endParaRPr lang="fr-F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Diagramme de Gantt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fr-FR" dirty="0" err="1"/>
              <a:t>Ichigo’Ban</a:t>
            </a:r>
            <a:endParaRPr lang="fr-FR" dirty="0"/>
          </a:p>
          <a:p>
            <a:pPr rtl="0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D5B1339-6305-F341-193B-36F7A5DC3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5"/>
          <a:stretch/>
        </p:blipFill>
        <p:spPr>
          <a:xfrm>
            <a:off x="1991361" y="1066800"/>
            <a:ext cx="7559040" cy="5289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ce réservé du pied de page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rtlCol="0"/>
          <a:lstStyle/>
          <a:p>
            <a:pPr rtl="0"/>
            <a:r>
              <a:rPr lang="fr-FR" dirty="0" err="1"/>
              <a:t>Ichigo’Ban</a:t>
            </a:r>
            <a:endParaRPr lang="fr-FR" dirty="0"/>
          </a:p>
        </p:txBody>
      </p:sp>
      <p:pic>
        <p:nvPicPr>
          <p:cNvPr id="19" name="Image 18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80B98F08-B381-38D2-7DE3-9A7A8102A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14" b="2175"/>
          <a:stretch/>
        </p:blipFill>
        <p:spPr>
          <a:xfrm>
            <a:off x="585593" y="807267"/>
            <a:ext cx="10837933" cy="5731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45593843-7513-142F-F850-8171C1B08D7B}"/>
              </a:ext>
            </a:extLst>
          </p:cNvPr>
          <p:cNvSpPr txBox="1"/>
          <p:nvPr/>
        </p:nvSpPr>
        <p:spPr>
          <a:xfrm>
            <a:off x="2709033" y="192905"/>
            <a:ext cx="6126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Diagramme des classes</a:t>
            </a:r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/>
          <a:p>
            <a:pPr rtl="0"/>
            <a:r>
              <a:rPr lang="fr-FR" dirty="0"/>
              <a:t>Difficultés rencontrées</a:t>
            </a:r>
          </a:p>
        </p:txBody>
      </p:sp>
      <p:pic>
        <p:nvPicPr>
          <p:cNvPr id="47" name="Espace réservé d’image 46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-1" r="30859"/>
          <a:stretch/>
        </p:blipFill>
        <p:spPr>
          <a:xfrm>
            <a:off x="1709928" y="2105025"/>
            <a:ext cx="3959352" cy="338328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Difficultés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4596384" cy="3040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noProof="1"/>
              <a:t>Choix d’implémentation des différents niveaux du jeu (par fichiers , tableaux,etc)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noProof="1"/>
              <a:t>Deboggage majoritairement avec valgrind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 noProof="1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 noProof="1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 err="1"/>
              <a:t>Ichigo’Ban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680" y="90627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fr-FR" b="1" u="sng" dirty="0">
                <a:latin typeface="Algerian" panose="04020705040A02060702" pitchFamily="82" charset="0"/>
              </a:rPr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280" y="5030470"/>
            <a:ext cx="3261360" cy="2651760"/>
          </a:xfrm>
        </p:spPr>
        <p:txBody>
          <a:bodyPr rtlCol="0"/>
          <a:lstStyle/>
          <a:p>
            <a:pPr rtl="0"/>
            <a:r>
              <a:rPr lang="fr-FR" dirty="0">
                <a:latin typeface="Aparajita" panose="020B0502040204020203" pitchFamily="18" charset="0"/>
                <a:cs typeface="Aparajita" panose="020B0502040204020203" pitchFamily="18" charset="0"/>
              </a:rPr>
              <a:t>NABET IBTISSAM</a:t>
            </a:r>
          </a:p>
          <a:p>
            <a:pPr rtl="0"/>
            <a:r>
              <a:rPr lang="fr-FR" dirty="0">
                <a:latin typeface="Aparajita" panose="020B0502040204020203" pitchFamily="18" charset="0"/>
                <a:cs typeface="Aparajita" panose="020B0502040204020203" pitchFamily="18" charset="0"/>
              </a:rPr>
              <a:t>HANITRINIRINA SAROBIDY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dirty="0" err="1"/>
              <a:t>Ichigo’Ban</a:t>
            </a:r>
            <a:endParaRPr lang="fr-FR" dirty="0"/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44C1133-0BCD-E675-2B18-1ADCC53C2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76"/>
          <a:stretch/>
        </p:blipFill>
        <p:spPr>
          <a:xfrm>
            <a:off x="4972531" y="1931437"/>
            <a:ext cx="2576349" cy="23362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{1FDC8AF4-390A-4F48-8699-EABD6E3824B2}tf10081922_win32</Template>
  <TotalTime>499</TotalTime>
  <Words>346</Words>
  <Application>Microsoft Office PowerPoint</Application>
  <PresentationFormat>Grand écran</PresentationFormat>
  <Paragraphs>47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Algerian</vt:lpstr>
      <vt:lpstr>Aparajita</vt:lpstr>
      <vt:lpstr>Arial</vt:lpstr>
      <vt:lpstr>Berlin Sans FB</vt:lpstr>
      <vt:lpstr>Calibri</vt:lpstr>
      <vt:lpstr>Quire Sans Pro Light</vt:lpstr>
      <vt:lpstr>Tisa Offc Serif Pro</vt:lpstr>
      <vt:lpstr>Thème Office</vt:lpstr>
      <vt:lpstr>Ichigo’Ban  </vt:lpstr>
      <vt:lpstr>Ichigo’Ban ?</vt:lpstr>
      <vt:lpstr>Les différents niveaux </vt:lpstr>
      <vt:lpstr>Vue sur quelques classes </vt:lpstr>
      <vt:lpstr>Diagramme de Gantt</vt:lpstr>
      <vt:lpstr>Présentation PowerPoint</vt:lpstr>
      <vt:lpstr>Difficultés rencontrées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Ichigo’Ban  </dc:title>
  <dc:creator>ibtissam nabet</dc:creator>
  <cp:lastModifiedBy>ibtissam nabet</cp:lastModifiedBy>
  <cp:revision>4</cp:revision>
  <dcterms:created xsi:type="dcterms:W3CDTF">2023-04-30T09:49:58Z</dcterms:created>
  <dcterms:modified xsi:type="dcterms:W3CDTF">2023-04-30T19:50:51Z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